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4" r:id="rId9"/>
    <p:sldId id="265" r:id="rId10"/>
    <p:sldId id="267" r:id="rId11"/>
    <p:sldId id="268" r:id="rId12"/>
    <p:sldId id="266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CADE4-A62B-47AC-81C8-732A5D164DD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DBDCB-1EF5-4418-B91F-6AC0D11A6990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600" dirty="0" smtClean="0"/>
            <a:t>প্রযুক্তি </a:t>
          </a:r>
          <a:endParaRPr lang="en-US" sz="3600" dirty="0"/>
        </a:p>
      </dgm:t>
    </dgm:pt>
    <dgm:pt modelId="{AA3D3972-D11B-4C14-A052-1C27FA19B38B}" type="parTrans" cxnId="{85A90CDE-0D9F-477B-8C20-1E19408D909E}">
      <dgm:prSet/>
      <dgm:spPr/>
      <dgm:t>
        <a:bodyPr/>
        <a:lstStyle/>
        <a:p>
          <a:endParaRPr lang="en-US"/>
        </a:p>
      </dgm:t>
    </dgm:pt>
    <dgm:pt modelId="{2E2E29A8-1046-4D1B-B7F7-D9E6E4857BDB}" type="sibTrans" cxnId="{85A90CDE-0D9F-477B-8C20-1E19408D909E}">
      <dgm:prSet/>
      <dgm:spPr/>
      <dgm:t>
        <a:bodyPr/>
        <a:lstStyle/>
        <a:p>
          <a:endParaRPr lang="en-US"/>
        </a:p>
      </dgm:t>
    </dgm:pt>
    <dgm:pt modelId="{38FD02FC-8E18-403B-8266-60346F138E1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sz="2800" dirty="0" smtClean="0"/>
            <a:t>কলম</a:t>
          </a:r>
          <a:endParaRPr lang="en-US" sz="2800" dirty="0"/>
        </a:p>
      </dgm:t>
    </dgm:pt>
    <dgm:pt modelId="{4B667BFD-3724-4C1A-98E5-BD4C2EF8F9D9}" type="parTrans" cxnId="{D44FCE7A-56BB-496D-BC9E-A97E73CA7D0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2F7997CA-D930-4508-AC57-8050D4138DE5}" type="sibTrans" cxnId="{D44FCE7A-56BB-496D-BC9E-A97E73CA7D01}">
      <dgm:prSet/>
      <dgm:spPr/>
      <dgm:t>
        <a:bodyPr/>
        <a:lstStyle/>
        <a:p>
          <a:endParaRPr lang="en-US"/>
        </a:p>
      </dgm:t>
    </dgm:pt>
    <dgm:pt modelId="{7C9A10FA-2174-4C3F-8D0C-B0660CE10BA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800" dirty="0" smtClean="0"/>
            <a:t>বই</a:t>
          </a:r>
          <a:endParaRPr lang="en-US" sz="2800" dirty="0"/>
        </a:p>
      </dgm:t>
    </dgm:pt>
    <dgm:pt modelId="{3E55CB60-8D43-4A75-A28F-FF418798170C}" type="parTrans" cxnId="{79ACAA06-A3D6-48FD-BF71-6044102A1C2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2BCFB06A-A043-4549-B2E3-7A1164D165DE}" type="sibTrans" cxnId="{79ACAA06-A3D6-48FD-BF71-6044102A1C25}">
      <dgm:prSet/>
      <dgm:spPr/>
      <dgm:t>
        <a:bodyPr/>
        <a:lstStyle/>
        <a:p>
          <a:endParaRPr lang="en-US"/>
        </a:p>
      </dgm:t>
    </dgm:pt>
    <dgm:pt modelId="{74A8A367-A4A1-4BB3-B1DB-378CE24F7111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bn-BD" sz="2400" dirty="0" smtClean="0"/>
            <a:t>সাইকেল</a:t>
          </a:r>
          <a:endParaRPr lang="en-US" sz="2400" dirty="0"/>
        </a:p>
      </dgm:t>
    </dgm:pt>
    <dgm:pt modelId="{F7BA1C05-A286-4DDD-A4E8-77F0C32CA77D}" type="parTrans" cxnId="{162710D9-EB6F-4674-AA7B-CF03404B360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7DB5AE0E-4226-46B1-BC69-AFFAA53EC8F0}" type="sibTrans" cxnId="{162710D9-EB6F-4674-AA7B-CF03404B3602}">
      <dgm:prSet/>
      <dgm:spPr/>
      <dgm:t>
        <a:bodyPr/>
        <a:lstStyle/>
        <a:p>
          <a:endParaRPr lang="en-US"/>
        </a:p>
      </dgm:t>
    </dgm:pt>
    <dgm:pt modelId="{A88758DB-EF08-4AFA-95E5-C7FC1850A8A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800" dirty="0" smtClean="0"/>
            <a:t>ঊরো</a:t>
          </a:r>
        </a:p>
        <a:p>
          <a:r>
            <a:rPr lang="bn-BD" sz="2800" dirty="0" smtClean="0"/>
            <a:t>জাহাজ</a:t>
          </a:r>
          <a:endParaRPr lang="en-US" sz="2800" dirty="0"/>
        </a:p>
      </dgm:t>
    </dgm:pt>
    <dgm:pt modelId="{F31C93E3-CB6A-4539-813E-6047B746DEBD}" type="parTrans" cxnId="{7BCD7D9D-EF46-4B06-8C4B-2E16112EE3D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586FFF60-9531-447D-ADCD-2862E04AD5F9}" type="sibTrans" cxnId="{7BCD7D9D-EF46-4B06-8C4B-2E16112EE3D3}">
      <dgm:prSet/>
      <dgm:spPr/>
      <dgm:t>
        <a:bodyPr/>
        <a:lstStyle/>
        <a:p>
          <a:endParaRPr lang="en-US"/>
        </a:p>
      </dgm:t>
    </dgm:pt>
    <dgm:pt modelId="{0575B167-09B2-40D9-BF0E-33ED9FFF072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n-BD" sz="2800" dirty="0" smtClean="0"/>
            <a:t>পানির পাম্প</a:t>
          </a:r>
          <a:endParaRPr lang="en-US" sz="2800" dirty="0"/>
        </a:p>
      </dgm:t>
    </dgm:pt>
    <dgm:pt modelId="{D1A21322-9EC7-408D-A22C-4E3DC452B476}" type="parTrans" cxnId="{20512ECE-546E-4157-8FAD-3779EE4FB5D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EB2B685E-6C59-4488-B5A3-F29E1AF6E79E}" type="sibTrans" cxnId="{20512ECE-546E-4157-8FAD-3779EE4FB5D7}">
      <dgm:prSet/>
      <dgm:spPr/>
      <dgm:t>
        <a:bodyPr/>
        <a:lstStyle/>
        <a:p>
          <a:endParaRPr lang="en-US"/>
        </a:p>
      </dgm:t>
    </dgm:pt>
    <dgm:pt modelId="{AE71A558-F02F-468C-BC57-2A5629B7C95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800" dirty="0" smtClean="0"/>
            <a:t>পাওয়ার </a:t>
          </a:r>
        </a:p>
        <a:p>
          <a:r>
            <a:rPr lang="bn-BD" sz="2800" dirty="0" smtClean="0"/>
            <a:t>ট্রিলার</a:t>
          </a:r>
          <a:endParaRPr lang="en-US" sz="2800" dirty="0"/>
        </a:p>
      </dgm:t>
    </dgm:pt>
    <dgm:pt modelId="{7410396C-AAB4-4924-AF15-0B726758BBC1}" type="parTrans" cxnId="{D946B940-8BEC-4E32-A45D-36C9FDEC32B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C2951638-1076-4190-B274-F23622E29A04}" type="sibTrans" cxnId="{D946B940-8BEC-4E32-A45D-36C9FDEC32BE}">
      <dgm:prSet/>
      <dgm:spPr/>
      <dgm:t>
        <a:bodyPr/>
        <a:lstStyle/>
        <a:p>
          <a:endParaRPr lang="en-US"/>
        </a:p>
      </dgm:t>
    </dgm:pt>
    <dgm:pt modelId="{75C22C8E-2048-42C1-B5C3-EC273D124888}" type="pres">
      <dgm:prSet presAssocID="{F8CCADE4-A62B-47AC-81C8-732A5D164D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60EED-CB6D-4187-A11B-8AEB684997BC}" type="pres">
      <dgm:prSet presAssocID="{43EDBDCB-1EF5-4418-B91F-6AC0D11A6990}" presName="centerShape" presStyleLbl="node0" presStyleIdx="0" presStyleCnt="1"/>
      <dgm:spPr/>
      <dgm:t>
        <a:bodyPr/>
        <a:lstStyle/>
        <a:p>
          <a:endParaRPr lang="en-US"/>
        </a:p>
      </dgm:t>
    </dgm:pt>
    <dgm:pt modelId="{42A2CC94-4721-4D6A-96B8-D1A7970AAD3E}" type="pres">
      <dgm:prSet presAssocID="{4B667BFD-3724-4C1A-98E5-BD4C2EF8F9D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0A225CC-F49E-4295-8B21-2DBC1EB3F7E6}" type="pres">
      <dgm:prSet presAssocID="{4B667BFD-3724-4C1A-98E5-BD4C2EF8F9D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42BC6BD-D697-42FB-8E49-1D7672F0BB81}" type="pres">
      <dgm:prSet presAssocID="{38FD02FC-8E18-403B-8266-60346F138E1B}" presName="node" presStyleLbl="node1" presStyleIdx="0" presStyleCnt="6" custRadScaleRad="100135" custRadScaleInc="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505C4-DA0D-4DC5-8A3D-037562EFEA47}" type="pres">
      <dgm:prSet presAssocID="{3E55CB60-8D43-4A75-A28F-FF418798170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9BCC629-B890-445F-BDD6-18FFE1483C1A}" type="pres">
      <dgm:prSet presAssocID="{3E55CB60-8D43-4A75-A28F-FF418798170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2043479-40EA-4C7C-B9C2-B5B0C38DCA62}" type="pres">
      <dgm:prSet presAssocID="{7C9A10FA-2174-4C3F-8D0C-B0660CE10BA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D968D-5723-4170-8EC9-9E9948D34A0C}" type="pres">
      <dgm:prSet presAssocID="{F7BA1C05-A286-4DDD-A4E8-77F0C32CA77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A6ACABB-D2D7-408B-97CC-4EB90BF294A2}" type="pres">
      <dgm:prSet presAssocID="{F7BA1C05-A286-4DDD-A4E8-77F0C32CA77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BB17E99-EF8F-424B-BFDF-D45FAB734617}" type="pres">
      <dgm:prSet presAssocID="{74A8A367-A4A1-4BB3-B1DB-378CE24F71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419B5-11BE-4256-A342-BC97E1B60DB9}" type="pres">
      <dgm:prSet presAssocID="{F31C93E3-CB6A-4539-813E-6047B746DEB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5980BDAE-CABA-42B6-B449-CDC9C69FE100}" type="pres">
      <dgm:prSet presAssocID="{F31C93E3-CB6A-4539-813E-6047B746DEB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2A3CA25-A93C-490D-B875-A6A88C59810F}" type="pres">
      <dgm:prSet presAssocID="{A88758DB-EF08-4AFA-95E5-C7FC1850A8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6A153-2806-4DE8-B52C-7CC6E0629195}" type="pres">
      <dgm:prSet presAssocID="{D1A21322-9EC7-408D-A22C-4E3DC452B47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734AB57-D610-4EB7-81E8-ECF3FF379482}" type="pres">
      <dgm:prSet presAssocID="{D1A21322-9EC7-408D-A22C-4E3DC452B47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45372F3-06FC-443A-8628-3A71973FC540}" type="pres">
      <dgm:prSet presAssocID="{0575B167-09B2-40D9-BF0E-33ED9FFF07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759D7-FB56-4C89-B18D-8E68813F853F}" type="pres">
      <dgm:prSet presAssocID="{7410396C-AAB4-4924-AF15-0B726758BBC1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906BD42-EA51-48F2-9B07-023720E2AC38}" type="pres">
      <dgm:prSet presAssocID="{7410396C-AAB4-4924-AF15-0B726758BBC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A5DEF91-DD23-4885-B48B-B774791A97A9}" type="pres">
      <dgm:prSet presAssocID="{AE71A558-F02F-468C-BC57-2A5629B7C95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FCE7A-56BB-496D-BC9E-A97E73CA7D01}" srcId="{43EDBDCB-1EF5-4418-B91F-6AC0D11A6990}" destId="{38FD02FC-8E18-403B-8266-60346F138E1B}" srcOrd="0" destOrd="0" parTransId="{4B667BFD-3724-4C1A-98E5-BD4C2EF8F9D9}" sibTransId="{2F7997CA-D930-4508-AC57-8050D4138DE5}"/>
    <dgm:cxn modelId="{67D0358F-0CBA-4813-86CB-6C180A161F3B}" type="presOf" srcId="{3E55CB60-8D43-4A75-A28F-FF418798170C}" destId="{0BE505C4-DA0D-4DC5-8A3D-037562EFEA47}" srcOrd="0" destOrd="0" presId="urn:microsoft.com/office/officeart/2005/8/layout/radial5"/>
    <dgm:cxn modelId="{DCB6C86B-D040-4B1C-ABE4-BCBB5DD03D58}" type="presOf" srcId="{7C9A10FA-2174-4C3F-8D0C-B0660CE10BA2}" destId="{82043479-40EA-4C7C-B9C2-B5B0C38DCA62}" srcOrd="0" destOrd="0" presId="urn:microsoft.com/office/officeart/2005/8/layout/radial5"/>
    <dgm:cxn modelId="{7BCD7D9D-EF46-4B06-8C4B-2E16112EE3D3}" srcId="{43EDBDCB-1EF5-4418-B91F-6AC0D11A6990}" destId="{A88758DB-EF08-4AFA-95E5-C7FC1850A8AF}" srcOrd="3" destOrd="0" parTransId="{F31C93E3-CB6A-4539-813E-6047B746DEBD}" sibTransId="{586FFF60-9531-447D-ADCD-2862E04AD5F9}"/>
    <dgm:cxn modelId="{9B7EAE7C-5946-4F00-A5D8-380E811F797F}" type="presOf" srcId="{F31C93E3-CB6A-4539-813E-6047B746DEBD}" destId="{5980BDAE-CABA-42B6-B449-CDC9C69FE100}" srcOrd="1" destOrd="0" presId="urn:microsoft.com/office/officeart/2005/8/layout/radial5"/>
    <dgm:cxn modelId="{A7B0EAFA-60AC-4E05-B27E-88568CA082F4}" type="presOf" srcId="{D1A21322-9EC7-408D-A22C-4E3DC452B476}" destId="{F734AB57-D610-4EB7-81E8-ECF3FF379482}" srcOrd="1" destOrd="0" presId="urn:microsoft.com/office/officeart/2005/8/layout/radial5"/>
    <dgm:cxn modelId="{79ACAA06-A3D6-48FD-BF71-6044102A1C25}" srcId="{43EDBDCB-1EF5-4418-B91F-6AC0D11A6990}" destId="{7C9A10FA-2174-4C3F-8D0C-B0660CE10BA2}" srcOrd="1" destOrd="0" parTransId="{3E55CB60-8D43-4A75-A28F-FF418798170C}" sibTransId="{2BCFB06A-A043-4549-B2E3-7A1164D165DE}"/>
    <dgm:cxn modelId="{D946B940-8BEC-4E32-A45D-36C9FDEC32BE}" srcId="{43EDBDCB-1EF5-4418-B91F-6AC0D11A6990}" destId="{AE71A558-F02F-468C-BC57-2A5629B7C95A}" srcOrd="5" destOrd="0" parTransId="{7410396C-AAB4-4924-AF15-0B726758BBC1}" sibTransId="{C2951638-1076-4190-B274-F23622E29A04}"/>
    <dgm:cxn modelId="{60BA97F4-A657-4AAD-B5C8-3DF8134F7BB1}" type="presOf" srcId="{AE71A558-F02F-468C-BC57-2A5629B7C95A}" destId="{DA5DEF91-DD23-4885-B48B-B774791A97A9}" srcOrd="0" destOrd="0" presId="urn:microsoft.com/office/officeart/2005/8/layout/radial5"/>
    <dgm:cxn modelId="{85A90CDE-0D9F-477B-8C20-1E19408D909E}" srcId="{F8CCADE4-A62B-47AC-81C8-732A5D164DD7}" destId="{43EDBDCB-1EF5-4418-B91F-6AC0D11A6990}" srcOrd="0" destOrd="0" parTransId="{AA3D3972-D11B-4C14-A052-1C27FA19B38B}" sibTransId="{2E2E29A8-1046-4D1B-B7F7-D9E6E4857BDB}"/>
    <dgm:cxn modelId="{4695496E-4ABE-4FA1-B216-FBF593C57389}" type="presOf" srcId="{38FD02FC-8E18-403B-8266-60346F138E1B}" destId="{342BC6BD-D697-42FB-8E49-1D7672F0BB81}" srcOrd="0" destOrd="0" presId="urn:microsoft.com/office/officeart/2005/8/layout/radial5"/>
    <dgm:cxn modelId="{AADE5E05-2962-482F-B255-43A60C56D111}" type="presOf" srcId="{7410396C-AAB4-4924-AF15-0B726758BBC1}" destId="{4906BD42-EA51-48F2-9B07-023720E2AC38}" srcOrd="1" destOrd="0" presId="urn:microsoft.com/office/officeart/2005/8/layout/radial5"/>
    <dgm:cxn modelId="{20512ECE-546E-4157-8FAD-3779EE4FB5D7}" srcId="{43EDBDCB-1EF5-4418-B91F-6AC0D11A6990}" destId="{0575B167-09B2-40D9-BF0E-33ED9FFF0724}" srcOrd="4" destOrd="0" parTransId="{D1A21322-9EC7-408D-A22C-4E3DC452B476}" sibTransId="{EB2B685E-6C59-4488-B5A3-F29E1AF6E79E}"/>
    <dgm:cxn modelId="{162710D9-EB6F-4674-AA7B-CF03404B3602}" srcId="{43EDBDCB-1EF5-4418-B91F-6AC0D11A6990}" destId="{74A8A367-A4A1-4BB3-B1DB-378CE24F7111}" srcOrd="2" destOrd="0" parTransId="{F7BA1C05-A286-4DDD-A4E8-77F0C32CA77D}" sibTransId="{7DB5AE0E-4226-46B1-BC69-AFFAA53EC8F0}"/>
    <dgm:cxn modelId="{059E9C9B-D3A9-4CA9-8044-41A65433C9F4}" type="presOf" srcId="{3E55CB60-8D43-4A75-A28F-FF418798170C}" destId="{19BCC629-B890-445F-BDD6-18FFE1483C1A}" srcOrd="1" destOrd="0" presId="urn:microsoft.com/office/officeart/2005/8/layout/radial5"/>
    <dgm:cxn modelId="{8E29DC22-4172-419F-9B7F-B2EDB417A1FC}" type="presOf" srcId="{F7BA1C05-A286-4DDD-A4E8-77F0C32CA77D}" destId="{63FD968D-5723-4170-8EC9-9E9948D34A0C}" srcOrd="0" destOrd="0" presId="urn:microsoft.com/office/officeart/2005/8/layout/radial5"/>
    <dgm:cxn modelId="{8A946AA4-A45D-4658-AC87-1F3D15DFB5F1}" type="presOf" srcId="{F7BA1C05-A286-4DDD-A4E8-77F0C32CA77D}" destId="{3A6ACABB-D2D7-408B-97CC-4EB90BF294A2}" srcOrd="1" destOrd="0" presId="urn:microsoft.com/office/officeart/2005/8/layout/radial5"/>
    <dgm:cxn modelId="{F403FE57-1BBC-4710-9AB2-CAF1A57AC0D9}" type="presOf" srcId="{A88758DB-EF08-4AFA-95E5-C7FC1850A8AF}" destId="{12A3CA25-A93C-490D-B875-A6A88C59810F}" srcOrd="0" destOrd="0" presId="urn:microsoft.com/office/officeart/2005/8/layout/radial5"/>
    <dgm:cxn modelId="{7D3C9768-BFDF-474D-81B6-B7602752EAE8}" type="presOf" srcId="{D1A21322-9EC7-408D-A22C-4E3DC452B476}" destId="{4436A153-2806-4DE8-B52C-7CC6E0629195}" srcOrd="0" destOrd="0" presId="urn:microsoft.com/office/officeart/2005/8/layout/radial5"/>
    <dgm:cxn modelId="{D7FE00A8-4346-48B9-AA93-2C0427B9A342}" type="presOf" srcId="{F31C93E3-CB6A-4539-813E-6047B746DEBD}" destId="{DD0419B5-11BE-4256-A342-BC97E1B60DB9}" srcOrd="0" destOrd="0" presId="urn:microsoft.com/office/officeart/2005/8/layout/radial5"/>
    <dgm:cxn modelId="{5453469E-2DE4-4D74-8133-B73B4B21F39D}" type="presOf" srcId="{7410396C-AAB4-4924-AF15-0B726758BBC1}" destId="{F1E759D7-FB56-4C89-B18D-8E68813F853F}" srcOrd="0" destOrd="0" presId="urn:microsoft.com/office/officeart/2005/8/layout/radial5"/>
    <dgm:cxn modelId="{BEBE4418-2E41-4CB1-AD41-D3E356090A8D}" type="presOf" srcId="{0575B167-09B2-40D9-BF0E-33ED9FFF0724}" destId="{A45372F3-06FC-443A-8628-3A71973FC540}" srcOrd="0" destOrd="0" presId="urn:microsoft.com/office/officeart/2005/8/layout/radial5"/>
    <dgm:cxn modelId="{E57E6482-94E6-4136-9238-95BC09C7787F}" type="presOf" srcId="{4B667BFD-3724-4C1A-98E5-BD4C2EF8F9D9}" destId="{F0A225CC-F49E-4295-8B21-2DBC1EB3F7E6}" srcOrd="1" destOrd="0" presId="urn:microsoft.com/office/officeart/2005/8/layout/radial5"/>
    <dgm:cxn modelId="{C6F2FE49-6C91-4D2F-BC0F-27048842CE38}" type="presOf" srcId="{F8CCADE4-A62B-47AC-81C8-732A5D164DD7}" destId="{75C22C8E-2048-42C1-B5C3-EC273D124888}" srcOrd="0" destOrd="0" presId="urn:microsoft.com/office/officeart/2005/8/layout/radial5"/>
    <dgm:cxn modelId="{78283313-5AE5-4823-9F64-14055457A29D}" type="presOf" srcId="{74A8A367-A4A1-4BB3-B1DB-378CE24F7111}" destId="{0BB17E99-EF8F-424B-BFDF-D45FAB734617}" srcOrd="0" destOrd="0" presId="urn:microsoft.com/office/officeart/2005/8/layout/radial5"/>
    <dgm:cxn modelId="{D5042D21-06E4-4168-9575-11390C197AC8}" type="presOf" srcId="{43EDBDCB-1EF5-4418-B91F-6AC0D11A6990}" destId="{94260EED-CB6D-4187-A11B-8AEB684997BC}" srcOrd="0" destOrd="0" presId="urn:microsoft.com/office/officeart/2005/8/layout/radial5"/>
    <dgm:cxn modelId="{087A07D6-1507-4ABE-BC4A-FB83F313D096}" type="presOf" srcId="{4B667BFD-3724-4C1A-98E5-BD4C2EF8F9D9}" destId="{42A2CC94-4721-4D6A-96B8-D1A7970AAD3E}" srcOrd="0" destOrd="0" presId="urn:microsoft.com/office/officeart/2005/8/layout/radial5"/>
    <dgm:cxn modelId="{3D304CB1-7405-4AAC-BF4F-D643FE4ADA2B}" type="presParOf" srcId="{75C22C8E-2048-42C1-B5C3-EC273D124888}" destId="{94260EED-CB6D-4187-A11B-8AEB684997BC}" srcOrd="0" destOrd="0" presId="urn:microsoft.com/office/officeart/2005/8/layout/radial5"/>
    <dgm:cxn modelId="{FDC70A7F-F25F-4974-A846-E759C0BF1982}" type="presParOf" srcId="{75C22C8E-2048-42C1-B5C3-EC273D124888}" destId="{42A2CC94-4721-4D6A-96B8-D1A7970AAD3E}" srcOrd="1" destOrd="0" presId="urn:microsoft.com/office/officeart/2005/8/layout/radial5"/>
    <dgm:cxn modelId="{B1BF55CC-4526-44B3-A549-EF82D6BB69EC}" type="presParOf" srcId="{42A2CC94-4721-4D6A-96B8-D1A7970AAD3E}" destId="{F0A225CC-F49E-4295-8B21-2DBC1EB3F7E6}" srcOrd="0" destOrd="0" presId="urn:microsoft.com/office/officeart/2005/8/layout/radial5"/>
    <dgm:cxn modelId="{8FCA93A7-7ED2-4190-9B9C-26AA203C32EB}" type="presParOf" srcId="{75C22C8E-2048-42C1-B5C3-EC273D124888}" destId="{342BC6BD-D697-42FB-8E49-1D7672F0BB81}" srcOrd="2" destOrd="0" presId="urn:microsoft.com/office/officeart/2005/8/layout/radial5"/>
    <dgm:cxn modelId="{7700E2C7-9833-4EC1-9DB1-E53D60C92D35}" type="presParOf" srcId="{75C22C8E-2048-42C1-B5C3-EC273D124888}" destId="{0BE505C4-DA0D-4DC5-8A3D-037562EFEA47}" srcOrd="3" destOrd="0" presId="urn:microsoft.com/office/officeart/2005/8/layout/radial5"/>
    <dgm:cxn modelId="{E5B62F91-0E7D-42AC-9D3D-8F58F10F719A}" type="presParOf" srcId="{0BE505C4-DA0D-4DC5-8A3D-037562EFEA47}" destId="{19BCC629-B890-445F-BDD6-18FFE1483C1A}" srcOrd="0" destOrd="0" presId="urn:microsoft.com/office/officeart/2005/8/layout/radial5"/>
    <dgm:cxn modelId="{D5067984-D8D1-4FCD-B2A1-8AE0A8A2F89B}" type="presParOf" srcId="{75C22C8E-2048-42C1-B5C3-EC273D124888}" destId="{82043479-40EA-4C7C-B9C2-B5B0C38DCA62}" srcOrd="4" destOrd="0" presId="urn:microsoft.com/office/officeart/2005/8/layout/radial5"/>
    <dgm:cxn modelId="{26288988-39AD-4659-AF84-84FA0076F19C}" type="presParOf" srcId="{75C22C8E-2048-42C1-B5C3-EC273D124888}" destId="{63FD968D-5723-4170-8EC9-9E9948D34A0C}" srcOrd="5" destOrd="0" presId="urn:microsoft.com/office/officeart/2005/8/layout/radial5"/>
    <dgm:cxn modelId="{33FDCFF5-E30E-42E1-BACD-B3995A78F696}" type="presParOf" srcId="{63FD968D-5723-4170-8EC9-9E9948D34A0C}" destId="{3A6ACABB-D2D7-408B-97CC-4EB90BF294A2}" srcOrd="0" destOrd="0" presId="urn:microsoft.com/office/officeart/2005/8/layout/radial5"/>
    <dgm:cxn modelId="{FA1DA354-7163-435C-BB5C-58A116693C65}" type="presParOf" srcId="{75C22C8E-2048-42C1-B5C3-EC273D124888}" destId="{0BB17E99-EF8F-424B-BFDF-D45FAB734617}" srcOrd="6" destOrd="0" presId="urn:microsoft.com/office/officeart/2005/8/layout/radial5"/>
    <dgm:cxn modelId="{B2FBFC60-F853-47AA-A945-ED0ACFDB689F}" type="presParOf" srcId="{75C22C8E-2048-42C1-B5C3-EC273D124888}" destId="{DD0419B5-11BE-4256-A342-BC97E1B60DB9}" srcOrd="7" destOrd="0" presId="urn:microsoft.com/office/officeart/2005/8/layout/radial5"/>
    <dgm:cxn modelId="{2AD020C6-AD54-4BC1-A4A6-B31F367FCC67}" type="presParOf" srcId="{DD0419B5-11BE-4256-A342-BC97E1B60DB9}" destId="{5980BDAE-CABA-42B6-B449-CDC9C69FE100}" srcOrd="0" destOrd="0" presId="urn:microsoft.com/office/officeart/2005/8/layout/radial5"/>
    <dgm:cxn modelId="{68BA1A92-6B98-4462-88F7-EE297E3C0583}" type="presParOf" srcId="{75C22C8E-2048-42C1-B5C3-EC273D124888}" destId="{12A3CA25-A93C-490D-B875-A6A88C59810F}" srcOrd="8" destOrd="0" presId="urn:microsoft.com/office/officeart/2005/8/layout/radial5"/>
    <dgm:cxn modelId="{863A11B4-9EEC-4EA3-B759-BA125B26536A}" type="presParOf" srcId="{75C22C8E-2048-42C1-B5C3-EC273D124888}" destId="{4436A153-2806-4DE8-B52C-7CC6E0629195}" srcOrd="9" destOrd="0" presId="urn:microsoft.com/office/officeart/2005/8/layout/radial5"/>
    <dgm:cxn modelId="{DD875713-B517-4592-8C01-09F5A8A05D37}" type="presParOf" srcId="{4436A153-2806-4DE8-B52C-7CC6E0629195}" destId="{F734AB57-D610-4EB7-81E8-ECF3FF379482}" srcOrd="0" destOrd="0" presId="urn:microsoft.com/office/officeart/2005/8/layout/radial5"/>
    <dgm:cxn modelId="{D2F44C62-0DFF-44C5-93BF-D48281C6942E}" type="presParOf" srcId="{75C22C8E-2048-42C1-B5C3-EC273D124888}" destId="{A45372F3-06FC-443A-8628-3A71973FC540}" srcOrd="10" destOrd="0" presId="urn:microsoft.com/office/officeart/2005/8/layout/radial5"/>
    <dgm:cxn modelId="{2E78DF38-5732-4205-B0C7-00C6F7A18298}" type="presParOf" srcId="{75C22C8E-2048-42C1-B5C3-EC273D124888}" destId="{F1E759D7-FB56-4C89-B18D-8E68813F853F}" srcOrd="11" destOrd="0" presId="urn:microsoft.com/office/officeart/2005/8/layout/radial5"/>
    <dgm:cxn modelId="{0C57D2F1-3AED-4FC7-A303-41FBBFBB0109}" type="presParOf" srcId="{F1E759D7-FB56-4C89-B18D-8E68813F853F}" destId="{4906BD42-EA51-48F2-9B07-023720E2AC38}" srcOrd="0" destOrd="0" presId="urn:microsoft.com/office/officeart/2005/8/layout/radial5"/>
    <dgm:cxn modelId="{D30C4BDE-D0BC-4E28-BBC7-177F6B800DC7}" type="presParOf" srcId="{75C22C8E-2048-42C1-B5C3-EC273D124888}" destId="{DA5DEF91-DD23-4885-B48B-B774791A97A9}" srcOrd="12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60EED-CB6D-4187-A11B-8AEB684997BC}">
      <dsp:nvSpPr>
        <dsp:cNvPr id="0" name=""/>
        <dsp:cNvSpPr/>
      </dsp:nvSpPr>
      <dsp:spPr>
        <a:xfrm>
          <a:off x="2911742" y="1937471"/>
          <a:ext cx="1382857" cy="13828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প্রযুক্তি </a:t>
          </a:r>
          <a:endParaRPr lang="en-US" sz="3600" kern="1200" dirty="0"/>
        </a:p>
      </dsp:txBody>
      <dsp:txXfrm>
        <a:off x="3114257" y="2139986"/>
        <a:ext cx="977827" cy="977827"/>
      </dsp:txXfrm>
    </dsp:sp>
    <dsp:sp modelId="{42A2CC94-4721-4D6A-96B8-D1A7970AAD3E}">
      <dsp:nvSpPr>
        <dsp:cNvPr id="0" name=""/>
        <dsp:cNvSpPr/>
      </dsp:nvSpPr>
      <dsp:spPr>
        <a:xfrm rot="16211628">
          <a:off x="3459523" y="1433542"/>
          <a:ext cx="293793" cy="470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03443" y="1571645"/>
        <a:ext cx="205655" cy="282103"/>
      </dsp:txXfrm>
    </dsp:sp>
    <dsp:sp modelId="{342BC6BD-D697-42FB-8E49-1D7672F0BB81}">
      <dsp:nvSpPr>
        <dsp:cNvPr id="0" name=""/>
        <dsp:cNvSpPr/>
      </dsp:nvSpPr>
      <dsp:spPr>
        <a:xfrm>
          <a:off x="2918295" y="297"/>
          <a:ext cx="1382857" cy="1382857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কলম</a:t>
          </a:r>
          <a:endParaRPr lang="en-US" sz="2800" kern="1200" dirty="0"/>
        </a:p>
      </dsp:txBody>
      <dsp:txXfrm>
        <a:off x="3120810" y="202812"/>
        <a:ext cx="977827" cy="977827"/>
      </dsp:txXfrm>
    </dsp:sp>
    <dsp:sp modelId="{0BE505C4-DA0D-4DC5-8A3D-037562EFEA47}">
      <dsp:nvSpPr>
        <dsp:cNvPr id="0" name=""/>
        <dsp:cNvSpPr/>
      </dsp:nvSpPr>
      <dsp:spPr>
        <a:xfrm rot="19800000">
          <a:off x="4287494" y="1914308"/>
          <a:ext cx="292408" cy="470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93370" y="2030273"/>
        <a:ext cx="204686" cy="282103"/>
      </dsp:txXfrm>
    </dsp:sp>
    <dsp:sp modelId="{82043479-40EA-4C7C-B9C2-B5B0C38DCA62}">
      <dsp:nvSpPr>
        <dsp:cNvPr id="0" name=""/>
        <dsp:cNvSpPr/>
      </dsp:nvSpPr>
      <dsp:spPr>
        <a:xfrm>
          <a:off x="4587131" y="970184"/>
          <a:ext cx="1382857" cy="138285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বই</a:t>
          </a:r>
          <a:endParaRPr lang="en-US" sz="2800" kern="1200" dirty="0"/>
        </a:p>
      </dsp:txBody>
      <dsp:txXfrm>
        <a:off x="4789646" y="1172699"/>
        <a:ext cx="977827" cy="977827"/>
      </dsp:txXfrm>
    </dsp:sp>
    <dsp:sp modelId="{63FD968D-5723-4170-8EC9-9E9948D34A0C}">
      <dsp:nvSpPr>
        <dsp:cNvPr id="0" name=""/>
        <dsp:cNvSpPr/>
      </dsp:nvSpPr>
      <dsp:spPr>
        <a:xfrm rot="1800000">
          <a:off x="4287494" y="2873319"/>
          <a:ext cx="292408" cy="470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93370" y="2945423"/>
        <a:ext cx="204686" cy="282103"/>
      </dsp:txXfrm>
    </dsp:sp>
    <dsp:sp modelId="{0BB17E99-EF8F-424B-BFDF-D45FAB734617}">
      <dsp:nvSpPr>
        <dsp:cNvPr id="0" name=""/>
        <dsp:cNvSpPr/>
      </dsp:nvSpPr>
      <dsp:spPr>
        <a:xfrm>
          <a:off x="4587131" y="2904757"/>
          <a:ext cx="1382857" cy="1382857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সাইকেল</a:t>
          </a:r>
          <a:endParaRPr lang="en-US" sz="2400" kern="1200" dirty="0"/>
        </a:p>
      </dsp:txBody>
      <dsp:txXfrm>
        <a:off x="4789646" y="3107272"/>
        <a:ext cx="977827" cy="977827"/>
      </dsp:txXfrm>
    </dsp:sp>
    <dsp:sp modelId="{DD0419B5-11BE-4256-A342-BC97E1B60DB9}">
      <dsp:nvSpPr>
        <dsp:cNvPr id="0" name=""/>
        <dsp:cNvSpPr/>
      </dsp:nvSpPr>
      <dsp:spPr>
        <a:xfrm rot="5400000">
          <a:off x="3456967" y="3352824"/>
          <a:ext cx="292408" cy="470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00828" y="3402997"/>
        <a:ext cx="204686" cy="282103"/>
      </dsp:txXfrm>
    </dsp:sp>
    <dsp:sp modelId="{12A3CA25-A93C-490D-B875-A6A88C59810F}">
      <dsp:nvSpPr>
        <dsp:cNvPr id="0" name=""/>
        <dsp:cNvSpPr/>
      </dsp:nvSpPr>
      <dsp:spPr>
        <a:xfrm>
          <a:off x="2911742" y="3872043"/>
          <a:ext cx="1382857" cy="138285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ঊরো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জাহাজ</a:t>
          </a:r>
          <a:endParaRPr lang="en-US" sz="2800" kern="1200" dirty="0"/>
        </a:p>
      </dsp:txBody>
      <dsp:txXfrm>
        <a:off x="3114257" y="4074558"/>
        <a:ext cx="977827" cy="977827"/>
      </dsp:txXfrm>
    </dsp:sp>
    <dsp:sp modelId="{4436A153-2806-4DE8-B52C-7CC6E0629195}">
      <dsp:nvSpPr>
        <dsp:cNvPr id="0" name=""/>
        <dsp:cNvSpPr/>
      </dsp:nvSpPr>
      <dsp:spPr>
        <a:xfrm rot="9000000">
          <a:off x="2626439" y="2873319"/>
          <a:ext cx="292408" cy="470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708285" y="2945423"/>
        <a:ext cx="204686" cy="282103"/>
      </dsp:txXfrm>
    </dsp:sp>
    <dsp:sp modelId="{A45372F3-06FC-443A-8628-3A71973FC540}">
      <dsp:nvSpPr>
        <dsp:cNvPr id="0" name=""/>
        <dsp:cNvSpPr/>
      </dsp:nvSpPr>
      <dsp:spPr>
        <a:xfrm>
          <a:off x="1236353" y="2904757"/>
          <a:ext cx="1382857" cy="1382857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পানির পাম্প</a:t>
          </a:r>
          <a:endParaRPr lang="en-US" sz="2800" kern="1200" dirty="0"/>
        </a:p>
      </dsp:txBody>
      <dsp:txXfrm>
        <a:off x="1438868" y="3107272"/>
        <a:ext cx="977827" cy="977827"/>
      </dsp:txXfrm>
    </dsp:sp>
    <dsp:sp modelId="{F1E759D7-FB56-4C89-B18D-8E68813F853F}">
      <dsp:nvSpPr>
        <dsp:cNvPr id="0" name=""/>
        <dsp:cNvSpPr/>
      </dsp:nvSpPr>
      <dsp:spPr>
        <a:xfrm rot="12600000">
          <a:off x="2626439" y="1914308"/>
          <a:ext cx="292408" cy="4701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708285" y="2030273"/>
        <a:ext cx="204686" cy="282103"/>
      </dsp:txXfrm>
    </dsp:sp>
    <dsp:sp modelId="{DA5DEF91-DD23-4885-B48B-B774791A97A9}">
      <dsp:nvSpPr>
        <dsp:cNvPr id="0" name=""/>
        <dsp:cNvSpPr/>
      </dsp:nvSpPr>
      <dsp:spPr>
        <a:xfrm>
          <a:off x="1236353" y="970184"/>
          <a:ext cx="1382857" cy="138285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পাওয়ার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ট্রিলার</a:t>
          </a:r>
          <a:endParaRPr lang="en-US" sz="2800" kern="1200" dirty="0"/>
        </a:p>
      </dsp:txBody>
      <dsp:txXfrm>
        <a:off x="1438868" y="1172699"/>
        <a:ext cx="977827" cy="97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04800"/>
            <a:ext cx="9144000" cy="7106246"/>
            <a:chOff x="0" y="-304800"/>
            <a:chExt cx="9144000" cy="7106246"/>
          </a:xfrm>
        </p:grpSpPr>
        <p:sp>
          <p:nvSpPr>
            <p:cNvPr id="3" name="Horizontal Scroll 2"/>
            <p:cNvSpPr/>
            <p:nvPr/>
          </p:nvSpPr>
          <p:spPr>
            <a:xfrm>
              <a:off x="0" y="-304800"/>
              <a:ext cx="9144000" cy="2362200"/>
            </a:xfrm>
            <a:prstGeom prst="horizontalScroll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C00000"/>
              </a:solidFill>
              <a:prstDash val="dashDot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solidFill>
                    <a:srgbClr val="7030A0"/>
                  </a:solidFill>
                </a:rPr>
                <a:t>সবাইকে শুভেচ্ছা </a:t>
              </a:r>
              <a:endParaRPr lang="en-US" sz="8000" dirty="0">
                <a:solidFill>
                  <a:srgbClr val="7030A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" y="1828799"/>
              <a:ext cx="7696199" cy="497264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25" y="-152400"/>
            <a:ext cx="5495470" cy="695384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52400"/>
            <a:ext cx="54197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এবার তোমাদের বইয়ের ৬৩ পৃষ্ঠা বের কর এবং</a:t>
            </a:r>
            <a:br>
              <a:rPr lang="bn-BD" dirty="0" smtClean="0">
                <a:solidFill>
                  <a:srgbClr val="7030A0"/>
                </a:solidFill>
              </a:rPr>
            </a:br>
            <a:r>
              <a:rPr lang="bn-BD" dirty="0" smtClean="0">
                <a:solidFill>
                  <a:srgbClr val="7030A0"/>
                </a:solidFill>
              </a:rPr>
              <a:t>পড়।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90011"/>
            <a:ext cx="5867400" cy="301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4347539"/>
              </p:ext>
            </p:extLst>
          </p:nvPr>
        </p:nvGraphicFramePr>
        <p:xfrm>
          <a:off x="718457" y="1371600"/>
          <a:ext cx="720634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52399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এবার তোমরা প্রত্যেকে একটি করে প্রযুক্তির নাম বল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077200" cy="1143000"/>
          </a:xfrm>
        </p:spPr>
        <p:txBody>
          <a:bodyPr/>
          <a:lstStyle/>
          <a:p>
            <a:r>
              <a:rPr lang="bn-BD" dirty="0" smtClean="0"/>
              <a:t>নিচের ছকের মতো একটি ছক তৈরি কর।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86689"/>
              </p:ext>
            </p:extLst>
          </p:nvPr>
        </p:nvGraphicFramePr>
        <p:xfrm>
          <a:off x="609600" y="3533668"/>
          <a:ext cx="8077200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8600"/>
                <a:gridCol w="4038600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প্রযুক্তির নাম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কী</a:t>
                      </a:r>
                      <a:r>
                        <a:rPr lang="bn-BD" sz="3200" baseline="0" dirty="0" smtClean="0"/>
                        <a:t> কাজে ব্যবহার করা হয়</a:t>
                      </a:r>
                      <a:endParaRPr lang="en-US" sz="32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কলম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সাইকেল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লাঙ্গল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4191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এর সাহায্যে আমরা লিখি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67943" y="54057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এর সাহায্যে আমরা জমি চাষ করি।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8829" y="4872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এর সাহায্যে আমরা যাতায়াত করি।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895600" y="228600"/>
            <a:ext cx="3396343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দলীয়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11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581900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শূন্যস্থান পূরণ </a:t>
            </a:r>
            <a:r>
              <a:rPr lang="bn-BD" dirty="0" smtClean="0">
                <a:solidFill>
                  <a:srgbClr val="7030A0"/>
                </a:solidFill>
              </a:rPr>
              <a:t>কর </a:t>
            </a:r>
            <a:r>
              <a:rPr lang="bn-BD" dirty="0"/>
              <a:t/>
            </a:r>
            <a:br>
              <a:rPr lang="bn-BD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620000" cy="2057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BD" dirty="0">
                <a:solidFill>
                  <a:srgbClr val="002060"/>
                </a:solidFill>
              </a:rPr>
              <a:t>১</a:t>
            </a:r>
            <a:r>
              <a:rPr lang="bn-BD" dirty="0" smtClean="0">
                <a:solidFill>
                  <a:srgbClr val="002060"/>
                </a:solidFill>
              </a:rPr>
              <a:t>। বাসে চড়ে আমরা ..................করি।</a:t>
            </a:r>
          </a:p>
          <a:p>
            <a:pPr algn="l"/>
            <a:r>
              <a:rPr lang="bn-BD" dirty="0" smtClean="0">
                <a:solidFill>
                  <a:srgbClr val="002060"/>
                </a:solidFill>
              </a:rPr>
              <a:t>২। লাঙ্গল দিয়ে আমরা .................. করি।</a:t>
            </a:r>
          </a:p>
          <a:p>
            <a:pPr algn="l"/>
            <a:r>
              <a:rPr lang="bn-BD" dirty="0" smtClean="0">
                <a:solidFill>
                  <a:srgbClr val="002060"/>
                </a:solidFill>
              </a:rPr>
              <a:t>৩। পেনসিল  দিয়ে আমরা ...............।</a:t>
            </a:r>
          </a:p>
          <a:p>
            <a:pPr algn="l"/>
            <a:endParaRPr lang="bn-BD" dirty="0">
              <a:solidFill>
                <a:srgbClr val="00206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4419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</a:rPr>
              <a:t>যাতায়াত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9778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</a:rPr>
              <a:t>হালচাষ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562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</a:rPr>
              <a:t>লিখি</a:t>
            </a:r>
            <a:endParaRPr lang="en-US" sz="3200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9303" y="619204"/>
            <a:ext cx="7717497" cy="1514396"/>
            <a:chOff x="969303" y="619204"/>
            <a:chExt cx="7848600" cy="1819196"/>
          </a:xfrm>
        </p:grpSpPr>
        <p:sp>
          <p:nvSpPr>
            <p:cNvPr id="11" name="Rounded Rectangle 10"/>
            <p:cNvSpPr/>
            <p:nvPr/>
          </p:nvSpPr>
          <p:spPr>
            <a:xfrm rot="278127">
              <a:off x="969303" y="619204"/>
              <a:ext cx="7848600" cy="1676400"/>
            </a:xfrm>
            <a:prstGeom prst="round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/>
                <a:t>একক কাজ </a:t>
              </a:r>
              <a:endParaRPr lang="en-US" sz="4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12" y="809704"/>
              <a:ext cx="2449288" cy="1628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1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6962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প্রযুক্তি কীভাবে আমাদের সহায়তা করে 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19056"/>
            <a:ext cx="7543800" cy="33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42900"/>
            <a:ext cx="8077200" cy="15621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</a:rPr>
              <a:t>সবাইকে ধন্যবাদ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7766"/>
            <a:ext cx="7696199" cy="47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304800"/>
            <a:ext cx="7162800" cy="22098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prstDash val="lg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শিক্ষক পরিচিতি 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2590800"/>
            <a:ext cx="7391400" cy="3581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মোঃ মোতাহার আলী </a:t>
            </a:r>
          </a:p>
          <a:p>
            <a:pPr algn="ctr"/>
            <a:r>
              <a:rPr lang="bn-BD" sz="3200" dirty="0" smtClean="0"/>
              <a:t>সহকারী শিক্ষক </a:t>
            </a:r>
          </a:p>
          <a:p>
            <a:pPr algn="ctr"/>
            <a:r>
              <a:rPr lang="bn-BD" sz="4400" dirty="0" smtClean="0"/>
              <a:t>তেঁতুলতলা সরকারি প্রাথমিক বিদ্যালয়</a:t>
            </a:r>
          </a:p>
          <a:p>
            <a:pPr algn="ctr"/>
            <a:r>
              <a:rPr lang="bn-BD" sz="4400" dirty="0" smtClean="0"/>
              <a:t>তারাগাঞ্জ, রংপুর।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22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পাঠ পরিচিতি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bn-BD" dirty="0" smtClean="0"/>
              <a:t>শ্রেণিঃ তৃতীয় </a:t>
            </a:r>
          </a:p>
          <a:p>
            <a:pPr marL="0" indent="0">
              <a:buNone/>
            </a:pPr>
            <a:r>
              <a:rPr lang="bn-BD" dirty="0" smtClean="0"/>
              <a:t>বিষয়ঃ প্রাথমিক বিজ্ঞান</a:t>
            </a:r>
          </a:p>
          <a:p>
            <a:pPr marL="0" indent="0">
              <a:buNone/>
            </a:pPr>
            <a:r>
              <a:rPr lang="bn-BD" dirty="0" smtClean="0"/>
              <a:t>পাঠঃ প্রযুক্তির সঙ্গে পরিচয় </a:t>
            </a:r>
          </a:p>
          <a:p>
            <a:pPr marL="0" indent="0">
              <a:buNone/>
            </a:pPr>
            <a:r>
              <a:rPr lang="bn-BD" dirty="0" smtClean="0"/>
              <a:t>বিশেষ পাঠঃ আমাদের জীবনে প্রযুক্তি।</a:t>
            </a:r>
          </a:p>
          <a:p>
            <a:pPr marL="0" indent="0">
              <a:buNone/>
            </a:pPr>
            <a:r>
              <a:rPr lang="bn-BD" dirty="0" smtClean="0"/>
              <a:t>সময়ঃ ৪০ মিনিট</a:t>
            </a:r>
          </a:p>
          <a:p>
            <a:pPr marL="0" indent="0">
              <a:buNone/>
            </a:pPr>
            <a:r>
              <a:rPr lang="bn-BD" dirty="0" smtClean="0"/>
              <a:t>তারিখঃ ০৮/০২/২০১৮ খ্রিঃ</a:t>
            </a:r>
            <a:endParaRPr lang="bn-B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838200" y="304800"/>
            <a:ext cx="7543800" cy="1828800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</a:rPr>
              <a:t>শিখনফল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838200" y="2209800"/>
            <a:ext cx="7543800" cy="419100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/>
              <a:t>১০.১.১. পড়াশোনা, যাতায়াত ও কৃষিতে     	   প্রযুক্তির বিকাশ ও ব্যবহার বর্ণনা 		   করতে পারবে।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18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3915996"/>
            <a:ext cx="3810000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3" y="3886200"/>
            <a:ext cx="4368800" cy="268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89776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1"/>
            <a:ext cx="436880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5720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4572000" cy="29969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0" y="1066800"/>
            <a:ext cx="4038600" cy="30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bn-BD" sz="3600" dirty="0" smtClean="0"/>
              <a:t>১। ছবিতে  কি কি দেখতে পাচ্ছ ?</a:t>
            </a:r>
          </a:p>
          <a:p>
            <a:r>
              <a:rPr lang="bn-BD" sz="3600" dirty="0" smtClean="0"/>
              <a:t>২। ছবিতে কি করছে?</a:t>
            </a:r>
          </a:p>
          <a:p>
            <a:r>
              <a:rPr lang="bn-BD" sz="3600" dirty="0" smtClean="0"/>
              <a:t>৩। এগুলো কি ?     </a:t>
            </a:r>
          </a:p>
          <a:p>
            <a:pPr algn="ctr"/>
            <a:endParaRPr lang="bn-BD" sz="36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85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685800" y="266700"/>
            <a:ext cx="7924800" cy="1447800"/>
          </a:xfrm>
          <a:prstGeom prst="ribb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</a:rPr>
              <a:t>আজকের পাঠ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2895600"/>
            <a:ext cx="8153400" cy="2362200"/>
            <a:chOff x="685800" y="4191000"/>
            <a:chExt cx="7924800" cy="1600201"/>
          </a:xfrm>
        </p:grpSpPr>
        <p:sp>
          <p:nvSpPr>
            <p:cNvPr id="4" name="Rectangle 3"/>
            <p:cNvSpPr/>
            <p:nvPr/>
          </p:nvSpPr>
          <p:spPr>
            <a:xfrm>
              <a:off x="685800" y="4191000"/>
              <a:ext cx="79248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solidFill>
                    <a:schemeClr val="accent2">
                      <a:lumMod val="50000"/>
                    </a:schemeClr>
                  </a:solidFill>
                </a:rPr>
                <a:t>আমাদের জীবনে প্রযুক্তি</a:t>
              </a:r>
              <a:endParaRPr lang="en-US" sz="3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500" y="4191001"/>
              <a:ext cx="308610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3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305329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250371"/>
            <a:ext cx="3276600" cy="186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বই দিয়ে আমরা পড়াশোনা করি।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19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বই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3404175"/>
            <a:ext cx="4327100" cy="2643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2114" y="604744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বাস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5334000" y="3075649"/>
            <a:ext cx="3505200" cy="297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বাসে চড়ে আমরা </a:t>
            </a:r>
            <a:r>
              <a:rPr lang="bn-BD" sz="2000" dirty="0" smtClean="0"/>
              <a:t>বিভিন্ন যাতায়াত করি।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77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441571" cy="3443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457200"/>
            <a:ext cx="3124200" cy="3352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পাওয়ার ট্রিলার দিয়ে আমরা জমি চাষ করি</a:t>
            </a:r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038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</a:rPr>
              <a:t>পাওয়ার ট্রিলার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197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এবার তোমাদের বইয়ের ৬৩ পৃষ্ঠা বের কর এবং পড়।</vt:lpstr>
      <vt:lpstr>PowerPoint Presentation</vt:lpstr>
      <vt:lpstr>নিচের ছকের মতো একটি ছক তৈরি কর। </vt:lpstr>
      <vt:lpstr>শূন্যস্থান পূরণ কর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PTI-Rangpur</dc:creator>
  <cp:lastModifiedBy>PTI-Rangpur</cp:lastModifiedBy>
  <cp:revision>68</cp:revision>
  <dcterms:created xsi:type="dcterms:W3CDTF">2006-08-16T00:00:00Z</dcterms:created>
  <dcterms:modified xsi:type="dcterms:W3CDTF">2018-02-09T10:50:21Z</dcterms:modified>
</cp:coreProperties>
</file>